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0"/>
  </p:notesMasterIdLst>
  <p:sldIdLst>
    <p:sldId id="876" r:id="rId2"/>
    <p:sldId id="759" r:id="rId3"/>
    <p:sldId id="788" r:id="rId4"/>
    <p:sldId id="790" r:id="rId5"/>
    <p:sldId id="927" r:id="rId6"/>
    <p:sldId id="928" r:id="rId7"/>
    <p:sldId id="929" r:id="rId8"/>
    <p:sldId id="886" r:id="rId9"/>
    <p:sldId id="792" r:id="rId10"/>
    <p:sldId id="881" r:id="rId11"/>
    <p:sldId id="930" r:id="rId12"/>
    <p:sldId id="795" r:id="rId13"/>
    <p:sldId id="959" r:id="rId14"/>
    <p:sldId id="812" r:id="rId15"/>
    <p:sldId id="960" r:id="rId16"/>
    <p:sldId id="808" r:id="rId17"/>
    <p:sldId id="961" r:id="rId18"/>
    <p:sldId id="932" r:id="rId19"/>
    <p:sldId id="919" r:id="rId20"/>
    <p:sldId id="933" r:id="rId21"/>
    <p:sldId id="962" r:id="rId22"/>
    <p:sldId id="963" r:id="rId23"/>
    <p:sldId id="920" r:id="rId24"/>
    <p:sldId id="1061" r:id="rId25"/>
    <p:sldId id="771" r:id="rId26"/>
    <p:sldId id="865" r:id="rId27"/>
    <p:sldId id="934" r:id="rId28"/>
    <p:sldId id="935" r:id="rId29"/>
    <p:sldId id="964" r:id="rId30"/>
    <p:sldId id="936" r:id="rId31"/>
    <p:sldId id="937" r:id="rId32"/>
    <p:sldId id="938" r:id="rId33"/>
    <p:sldId id="939" r:id="rId34"/>
    <p:sldId id="940" r:id="rId35"/>
    <p:sldId id="941" r:id="rId36"/>
    <p:sldId id="942" r:id="rId37"/>
    <p:sldId id="965" r:id="rId38"/>
    <p:sldId id="946" r:id="rId39"/>
    <p:sldId id="947" r:id="rId40"/>
    <p:sldId id="966" r:id="rId41"/>
    <p:sldId id="948" r:id="rId42"/>
    <p:sldId id="949" r:id="rId43"/>
    <p:sldId id="950" r:id="rId44"/>
    <p:sldId id="951" r:id="rId45"/>
    <p:sldId id="953" r:id="rId46"/>
    <p:sldId id="954" r:id="rId47"/>
    <p:sldId id="955" r:id="rId48"/>
    <p:sldId id="291" r:id="rId49"/>
  </p:sldIdLst>
  <p:sldSz cx="9144000" cy="5143500" type="screen16x9"/>
  <p:notesSz cx="6858000" cy="91440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2" autoAdjust="0"/>
    <p:restoredTop sz="86402" autoAdjust="0"/>
  </p:normalViewPr>
  <p:slideViewPr>
    <p:cSldViewPr snapToGrid="0" showGuides="1">
      <p:cViewPr varScale="1">
        <p:scale>
          <a:sx n="130" d="100"/>
          <a:sy n="130" d="100"/>
        </p:scale>
        <p:origin x="816" y="11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image" Target="../media/image21.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9.tiff"/><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5" Type="http://schemas.openxmlformats.org/officeDocument/2006/relationships/image" Target="../media/image33.tiff"/><Relationship Id="rId4" Type="http://schemas.openxmlformats.org/officeDocument/2006/relationships/image" Target="../media/image32.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4.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36.png"/><Relationship Id="rId4" Type="http://schemas.openxmlformats.org/officeDocument/2006/relationships/image" Target="../media/image35.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40.tiff"/><Relationship Id="rId4" Type="http://schemas.openxmlformats.org/officeDocument/2006/relationships/image" Target="../media/image39.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42.png"/><Relationship Id="rId4" Type="http://schemas.openxmlformats.org/officeDocument/2006/relationships/image" Target="../media/image41.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4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5.tiff"/><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7.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49.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50.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4.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7.gif"/><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r>
              <a:rPr lang="en-US" dirty="0"/>
              <a:t>Video 2.2.5 in online curriculum (3:51 min).</a:t>
            </a:r>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0"/>
            <a:ext cx="3437946" cy="558393"/>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084566" y="3563780"/>
            <a:ext cx="3439183" cy="558392"/>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r>
              <a:rPr lang="en-US" altLang="ja-JP" dirty="0"/>
              <a:t>Video 2.3.4 in online curriculum (4:00 min).</a:t>
            </a:r>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2847949" y="2571750"/>
            <a:ext cx="3448101" cy="805631"/>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1516067" y="3657393"/>
            <a:ext cx="6111865" cy="634999"/>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r>
              <a:rPr lang="en-US" dirty="0"/>
              <a:t>Video 2.3.6 in online curriculum (6:00 min).</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endParaRPr lang="en-US" dirty="0"/>
          </a:p>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a:buFont typeface="Arial" panose="020B0604020202020204" pitchFamily="34" charset="0"/>
              <a:buChar char="•"/>
            </a:pPr>
            <a:endParaRPr lang="en-US" dirty="0"/>
          </a:p>
          <a:p>
            <a:pPr>
              <a:buFont typeface="Arial" panose="020B0604020202020204" pitchFamily="34" charset="0"/>
              <a:buChar char="•"/>
            </a:pPr>
            <a:r>
              <a:rPr lang="en-US" dirty="0"/>
              <a:t>Lab 2.3.8: Do as in-class demo.</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5" name="Picture 4">
            <a:extLst>
              <a:ext uri="{FF2B5EF4-FFF2-40B4-BE49-F238E27FC236}">
                <a16:creationId xmlns:a16="http://schemas.microsoft.com/office/drawing/2014/main" id="{186A9A57-9978-4356-B465-B4BE54478F66}"/>
              </a:ext>
            </a:extLst>
          </p:cNvPr>
          <p:cNvPicPr>
            <a:picLocks noChangeAspect="1"/>
          </p:cNvPicPr>
          <p:nvPr/>
        </p:nvPicPr>
        <p:blipFill>
          <a:blip r:embed="rId5"/>
          <a:stretch>
            <a:fillRect/>
          </a:stretch>
        </p:blipFill>
        <p:spPr>
          <a:xfrm>
            <a:off x="5042738" y="1932513"/>
            <a:ext cx="3811132" cy="2446836"/>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r>
              <a:rPr lang="en-US" dirty="0"/>
              <a:t>Video 2.4.6 in online curriculum (6:55 min).</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pPr marL="0" indent="0">
              <a:buNone/>
            </a:pPr>
            <a:r>
              <a:rPr lang="en-US" dirty="0"/>
              <a:t>Video 2.8.1 in online curriculum (4:35 min).</a:t>
            </a:r>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8207</TotalTime>
  <Words>4364</Words>
  <Application>Microsoft Office PowerPoint</Application>
  <PresentationFormat>On-screen Show (16:9)</PresentationFormat>
  <Paragraphs>473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CiscoSans</vt:lpstr>
      <vt:lpstr>CiscoSans ExtraLight</vt:lpstr>
      <vt:lpstr>Wingdings</vt:lpstr>
      <vt:lpstr>Default Theme</vt:lpstr>
      <vt:lpstr>Module 2: Basic Switch and End Device Configuration</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Capture Configuration to a Text File</vt:lpstr>
      <vt:lpstr>Save Configurations Capture Configuration to a Text File (Cont.)</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2.8 Verify Connectivity</vt:lpstr>
      <vt:lpstr>Verify Connectivity Video – Test the Interface 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Samson,Bob</cp:lastModifiedBy>
  <cp:revision>224</cp:revision>
  <dcterms:created xsi:type="dcterms:W3CDTF">2019-10-18T06:21:22Z</dcterms:created>
  <dcterms:modified xsi:type="dcterms:W3CDTF">2020-01-26T21:36:21Z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